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8" r:id="rId3"/>
    <p:sldId id="300" r:id="rId4"/>
    <p:sldId id="301" r:id="rId5"/>
    <p:sldId id="306" r:id="rId6"/>
    <p:sldId id="303" r:id="rId7"/>
    <p:sldId id="304" r:id="rId8"/>
    <p:sldId id="307" r:id="rId9"/>
    <p:sldId id="309" r:id="rId10"/>
    <p:sldId id="305" r:id="rId11"/>
    <p:sldId id="313" r:id="rId12"/>
    <p:sldId id="314" r:id="rId13"/>
    <p:sldId id="312" r:id="rId14"/>
  </p:sldIdLst>
  <p:sldSz cx="9144000" cy="5143500" type="screen16x9"/>
  <p:notesSz cx="6858000" cy="9144000"/>
  <p:embeddedFontLst>
    <p:embeddedFont>
      <p:font typeface="Anek Tamil" panose="02020500000000000000" charset="0"/>
      <p:regular r:id="rId16"/>
      <p:bold r:id="rId17"/>
    </p:embeddedFont>
    <p:embeddedFont>
      <p:font typeface="Nunito Light" pitchFamily="2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rbitron" panose="02020500000000000000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宅在家自動筆" panose="02020300000000000000" pitchFamily="18" charset="-12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99C6D61-8F0D-4BA1-9FB3-7ECC5655BD3C}">
          <p14:sldIdLst>
            <p14:sldId id="256"/>
            <p14:sldId id="258"/>
            <p14:sldId id="300"/>
            <p14:sldId id="301"/>
            <p14:sldId id="306"/>
            <p14:sldId id="303"/>
            <p14:sldId id="304"/>
            <p14:sldId id="307"/>
            <p14:sldId id="309"/>
            <p14:sldId id="305"/>
            <p14:sldId id="313"/>
            <p14:sldId id="31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41532-9866-49A6-B015-1605122E67DC}">
  <a:tblStyle styleId="{ED741532-9866-49A6-B015-1605122E67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BF9A2C-3C96-490D-BA08-0A3A247C6A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書瑋 許" userId="5c24d735af8868ea" providerId="LiveId" clId="{D4C627A7-595B-491F-9E1B-645BE6B222F9}"/>
    <pc:docChg chg="modSld">
      <pc:chgData name="書瑋 許" userId="5c24d735af8868ea" providerId="LiveId" clId="{D4C627A7-595B-491F-9E1B-645BE6B222F9}" dt="2024-03-14T07:40:49.878" v="0" actId="20577"/>
      <pc:docMkLst>
        <pc:docMk/>
      </pc:docMkLst>
      <pc:sldChg chg="modSp mod">
        <pc:chgData name="書瑋 許" userId="5c24d735af8868ea" providerId="LiveId" clId="{D4C627A7-595B-491F-9E1B-645BE6B222F9}" dt="2024-03-14T07:40:49.878" v="0" actId="20577"/>
        <pc:sldMkLst>
          <pc:docMk/>
          <pc:sldMk cId="0" sldId="256"/>
        </pc:sldMkLst>
        <pc:spChg chg="mod">
          <ac:chgData name="書瑋 許" userId="5c24d735af8868ea" providerId="LiveId" clId="{D4C627A7-595B-491F-9E1B-645BE6B222F9}" dt="2024-03-14T07:40:49.878" v="0" actId="20577"/>
          <ac:spMkLst>
            <pc:docMk/>
            <pc:sldMk cId="0" sldId="256"/>
            <ac:spMk id="193" creationId="{00000000-0000-0000-0000-000000000000}"/>
          </ac:spMkLst>
        </pc:spChg>
      </pc:sldChg>
    </pc:docChg>
  </pc:docChgLst>
  <pc:docChgLst>
    <pc:chgData name="書瑋 許" userId="5c24d735af8868ea" providerId="LiveId" clId="{3BA2C6AC-60D4-4852-B0C0-A12D53EE598D}"/>
    <pc:docChg chg="addSld modSld modSection">
      <pc:chgData name="書瑋 許" userId="5c24d735af8868ea" providerId="LiveId" clId="{3BA2C6AC-60D4-4852-B0C0-A12D53EE598D}" dt="2024-01-16T00:38:40.363" v="40" actId="14100"/>
      <pc:docMkLst>
        <pc:docMk/>
      </pc:docMkLst>
      <pc:sldChg chg="addSp modSp mod modAnim">
        <pc:chgData name="書瑋 許" userId="5c24d735af8868ea" providerId="LiveId" clId="{3BA2C6AC-60D4-4852-B0C0-A12D53EE598D}" dt="2024-01-16T00:31:11.437" v="21" actId="1076"/>
        <pc:sldMkLst>
          <pc:docMk/>
          <pc:sldMk cId="498234717" sldId="313"/>
        </pc:sldMkLst>
        <pc:spChg chg="mod">
          <ac:chgData name="書瑋 許" userId="5c24d735af8868ea" providerId="LiveId" clId="{3BA2C6AC-60D4-4852-B0C0-A12D53EE598D}" dt="2024-01-16T00:31:04.520" v="19" actId="20577"/>
          <ac:spMkLst>
            <pc:docMk/>
            <pc:sldMk cId="498234717" sldId="313"/>
            <ac:spMk id="2" creationId="{F67D67ED-8B81-63AA-53E9-60AAF3594C8D}"/>
          </ac:spMkLst>
        </pc:spChg>
        <pc:picChg chg="add mod">
          <ac:chgData name="書瑋 許" userId="5c24d735af8868ea" providerId="LiveId" clId="{3BA2C6AC-60D4-4852-B0C0-A12D53EE598D}" dt="2024-01-16T00:31:11.437" v="21" actId="1076"/>
          <ac:picMkLst>
            <pc:docMk/>
            <pc:sldMk cId="498234717" sldId="313"/>
            <ac:picMk id="7" creationId="{1224008D-E5E5-90F6-82CE-5E628C3A30ED}"/>
          </ac:picMkLst>
        </pc:picChg>
      </pc:sldChg>
      <pc:sldChg chg="addSp modSp new mod">
        <pc:chgData name="書瑋 許" userId="5c24d735af8868ea" providerId="LiveId" clId="{3BA2C6AC-60D4-4852-B0C0-A12D53EE598D}" dt="2024-01-16T00:38:40.363" v="40" actId="14100"/>
        <pc:sldMkLst>
          <pc:docMk/>
          <pc:sldMk cId="2844284715" sldId="314"/>
        </pc:sldMkLst>
        <pc:spChg chg="mod">
          <ac:chgData name="書瑋 許" userId="5c24d735af8868ea" providerId="LiveId" clId="{3BA2C6AC-60D4-4852-B0C0-A12D53EE598D}" dt="2024-01-16T00:38:33.274" v="38" actId="20577"/>
          <ac:spMkLst>
            <pc:docMk/>
            <pc:sldMk cId="2844284715" sldId="314"/>
            <ac:spMk id="6" creationId="{CB2B56AC-2B1D-3F92-A4C2-17C09D2CC948}"/>
          </ac:spMkLst>
        </pc:spChg>
        <pc:picChg chg="add mod">
          <ac:chgData name="書瑋 許" userId="5c24d735af8868ea" providerId="LiveId" clId="{3BA2C6AC-60D4-4852-B0C0-A12D53EE598D}" dt="2024-01-16T00:38:40.363" v="40" actId="14100"/>
          <ac:picMkLst>
            <pc:docMk/>
            <pc:sldMk cId="2844284715" sldId="314"/>
            <ac:picMk id="8" creationId="{2987A3E8-8BE3-8C49-4144-9AA11E3BBCEF}"/>
          </ac:picMkLst>
        </pc:picChg>
      </pc:sldChg>
    </pc:docChg>
  </pc:docChgLst>
  <pc:docChgLst>
    <pc:chgData name="書瑋 許" userId="5c24d735af8868ea" providerId="LiveId" clId="{BF3B5F6D-35AC-4336-A496-EC4F99FE8209}"/>
    <pc:docChg chg="custSel modSld">
      <pc:chgData name="書瑋 許" userId="5c24d735af8868ea" providerId="LiveId" clId="{BF3B5F6D-35AC-4336-A496-EC4F99FE8209}" dt="2024-01-16T03:34:15.269" v="3" actId="1076"/>
      <pc:docMkLst>
        <pc:docMk/>
      </pc:docMkLst>
      <pc:sldChg chg="addSp delSp modSp mod modAnim">
        <pc:chgData name="書瑋 許" userId="5c24d735af8868ea" providerId="LiveId" clId="{BF3B5F6D-35AC-4336-A496-EC4F99FE8209}" dt="2024-01-16T03:34:15.269" v="3" actId="1076"/>
        <pc:sldMkLst>
          <pc:docMk/>
          <pc:sldMk cId="2844284715" sldId="314"/>
        </pc:sldMkLst>
        <pc:picChg chg="add mod">
          <ac:chgData name="書瑋 許" userId="5c24d735af8868ea" providerId="LiveId" clId="{BF3B5F6D-35AC-4336-A496-EC4F99FE8209}" dt="2024-01-16T03:34:15.269" v="3" actId="1076"/>
          <ac:picMkLst>
            <pc:docMk/>
            <pc:sldMk cId="2844284715" sldId="314"/>
            <ac:picMk id="7" creationId="{633816D4-5940-C424-8FCC-59C467A5D696}"/>
          </ac:picMkLst>
        </pc:picChg>
        <pc:picChg chg="del">
          <ac:chgData name="書瑋 許" userId="5c24d735af8868ea" providerId="LiveId" clId="{BF3B5F6D-35AC-4336-A496-EC4F99FE8209}" dt="2024-01-16T03:33:28.955" v="0" actId="478"/>
          <ac:picMkLst>
            <pc:docMk/>
            <pc:sldMk cId="2844284715" sldId="314"/>
            <ac:picMk id="8" creationId="{2987A3E8-8BE3-8C49-4144-9AA11E3BBC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c001305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c001305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7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60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f97afb5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2f97afb5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86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8375" y="76210"/>
            <a:ext cx="5813339" cy="4816082"/>
            <a:chOff x="2228375" y="76210"/>
            <a:chExt cx="5813339" cy="481608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28375" y="76210"/>
              <a:ext cx="1488564" cy="4816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7663" b="54157"/>
            <a:stretch/>
          </p:blipFill>
          <p:spPr>
            <a:xfrm>
              <a:off x="6553150" y="534988"/>
              <a:ext cx="1488564" cy="12612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25" y="-446194"/>
            <a:ext cx="5472927" cy="6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61" y="1460888"/>
            <a:ext cx="4599300" cy="17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2513"/>
            <a:ext cx="459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l="3471" r="3462"/>
          <a:stretch/>
        </p:blipFill>
        <p:spPr>
          <a:xfrm rot="-573680">
            <a:off x="-1745137" y="-933608"/>
            <a:ext cx="5472928" cy="485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719875" y="1811513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2"/>
          </p:nvPr>
        </p:nvSpPr>
        <p:spPr>
          <a:xfrm>
            <a:off x="3342225" y="1811513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3"/>
          </p:nvPr>
        </p:nvSpPr>
        <p:spPr>
          <a:xfrm>
            <a:off x="5964425" y="1811513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4"/>
          </p:nvPr>
        </p:nvSpPr>
        <p:spPr>
          <a:xfrm>
            <a:off x="719875" y="3540861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5"/>
          </p:nvPr>
        </p:nvSpPr>
        <p:spPr>
          <a:xfrm>
            <a:off x="3342225" y="3540861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6"/>
          </p:nvPr>
        </p:nvSpPr>
        <p:spPr>
          <a:xfrm>
            <a:off x="5964425" y="3540861"/>
            <a:ext cx="23508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7"/>
          </p:nvPr>
        </p:nvSpPr>
        <p:spPr>
          <a:xfrm>
            <a:off x="719875" y="1163825"/>
            <a:ext cx="23508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8"/>
          </p:nvPr>
        </p:nvSpPr>
        <p:spPr>
          <a:xfrm>
            <a:off x="3342225" y="1163825"/>
            <a:ext cx="23508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9"/>
          </p:nvPr>
        </p:nvSpPr>
        <p:spPr>
          <a:xfrm>
            <a:off x="5964425" y="1163825"/>
            <a:ext cx="23508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3"/>
          </p:nvPr>
        </p:nvSpPr>
        <p:spPr>
          <a:xfrm>
            <a:off x="719875" y="2898575"/>
            <a:ext cx="23508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4"/>
          </p:nvPr>
        </p:nvSpPr>
        <p:spPr>
          <a:xfrm>
            <a:off x="3342370" y="2898575"/>
            <a:ext cx="23508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5"/>
          </p:nvPr>
        </p:nvSpPr>
        <p:spPr>
          <a:xfrm>
            <a:off x="5964714" y="2898575"/>
            <a:ext cx="2350500" cy="6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300" y="3537974"/>
            <a:ext cx="1032226" cy="1070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43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3975" y="1388800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025" y="4431599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6867475" y="47225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53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-836719"/>
            <a:ext cx="5472927" cy="6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338725"/>
            <a:ext cx="71163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7655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877500" y="1376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4182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3877500" y="24240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656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877500" y="3471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20000" y="195500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20000" y="29966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720000" y="4044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3877500" y="1955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877500" y="30025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3877500" y="4050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3975" y="1388800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14975" y="1599400"/>
            <a:ext cx="2343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714975" y="25119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324470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578035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5"/>
          </p:nvPr>
        </p:nvSpPr>
        <p:spPr>
          <a:xfrm>
            <a:off x="3250816" y="1599400"/>
            <a:ext cx="2337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780350" y="1599400"/>
            <a:ext cx="2337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025" y="4431599"/>
            <a:ext cx="1032226" cy="107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500" y="-487625"/>
            <a:ext cx="5618151" cy="69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25" y="3834399"/>
            <a:ext cx="1032226" cy="10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0" y="338725"/>
            <a:ext cx="58206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2962225" y="113900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l="3471" r="3462"/>
          <a:stretch/>
        </p:blipFill>
        <p:spPr>
          <a:xfrm rot="-573680">
            <a:off x="-1745137" y="-933608"/>
            <a:ext cx="5472928" cy="485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38520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915900" y="831625"/>
            <a:ext cx="3513000" cy="351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2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20001" y="1688825"/>
            <a:ext cx="30945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374876" y="1688825"/>
            <a:ext cx="30945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20001" y="2482300"/>
            <a:ext cx="30945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374876" y="2482300"/>
            <a:ext cx="30945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78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7" r:id="rId3"/>
    <p:sldLayoutId id="2147483658" r:id="rId4"/>
    <p:sldLayoutId id="2147483659" r:id="rId5"/>
    <p:sldLayoutId id="2147483664" r:id="rId6"/>
    <p:sldLayoutId id="2147483672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-103900" y="1235050"/>
            <a:ext cx="5879700" cy="278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715161" y="1460888"/>
            <a:ext cx="4599300" cy="17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IoT final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715100" y="3382513"/>
            <a:ext cx="459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5" y="545399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l="67985" t="54157" r="-3"/>
          <a:stretch/>
        </p:blipFill>
        <p:spPr>
          <a:xfrm>
            <a:off x="346993" y="3882225"/>
            <a:ext cx="516150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01" y="3217100"/>
            <a:ext cx="2691773" cy="278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71C9F5-7138-EC09-711B-44CD59C1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3" y="391886"/>
            <a:ext cx="3002395" cy="4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D67ED-8B81-63AA-53E9-60AAF359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Demo(Arduino pub)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30E444-B541-B6DB-8D6E-FD0D8AACC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17EB4F6-9638-71B9-5DEA-F9D1A4A5C6A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5F840C7-B549-45CF-F60D-03B8DD70E17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A9A69114-16F9-3172-2F91-FF7EB42691F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arudino pub">
            <a:hlinkClick r:id="" action="ppaction://media"/>
            <a:extLst>
              <a:ext uri="{FF2B5EF4-FFF2-40B4-BE49-F238E27FC236}">
                <a16:creationId xmlns:a16="http://schemas.microsoft.com/office/drawing/2014/main" id="{1224008D-E5E5-90F6-82CE-5E628C3A30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214" y="1025600"/>
            <a:ext cx="6427111" cy="36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A33BF458-5D49-2F25-1D88-DF8E1400E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E9DEDE-4FAD-79BA-50B7-A1DB726BA15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2CFD78A-5298-A99E-8D08-2398F388C3D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B762BA-39EE-CCA2-C027-C4F3D74DC47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CB2B56AC-2B1D-3F92-A4C2-17C09D2C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Arduino sub</a:t>
            </a:r>
            <a:endParaRPr lang="zh-TW" altLang="en-US" dirty="0"/>
          </a:p>
        </p:txBody>
      </p:sp>
      <p:pic>
        <p:nvPicPr>
          <p:cNvPr id="7" name="arduino sub">
            <a:hlinkClick r:id="" action="ppaction://media"/>
            <a:extLst>
              <a:ext uri="{FF2B5EF4-FFF2-40B4-BE49-F238E27FC236}">
                <a16:creationId xmlns:a16="http://schemas.microsoft.com/office/drawing/2014/main" id="{633816D4-5940-C424-8FCC-59C467A5D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682" y="941703"/>
            <a:ext cx="6696635" cy="37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987DD-E530-ED49-17BE-9DF44019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2D353F-75CF-FCFF-DEB4-FCD690A875D6}"/>
              </a:ext>
            </a:extLst>
          </p:cNvPr>
          <p:cNvSpPr txBox="1"/>
          <p:nvPr/>
        </p:nvSpPr>
        <p:spPr>
          <a:xfrm>
            <a:off x="720000" y="1702092"/>
            <a:ext cx="689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https://github.com/sakuranekohon/IoT_final_project.git</a:t>
            </a:r>
            <a:endParaRPr lang="en-US" altLang="zh-TW" sz="18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1026" name="Picture 2" descr="實作分享】在GitHub上佈署你的網頁. GitHub… | by Ray | Medium">
            <a:extLst>
              <a:ext uri="{FF2B5EF4-FFF2-40B4-BE49-F238E27FC236}">
                <a16:creationId xmlns:a16="http://schemas.microsoft.com/office/drawing/2014/main" id="{0D6CC001-1BBB-A138-864F-B75087BC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17725"/>
            <a:ext cx="1846346" cy="6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8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Directory</a:t>
            </a: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720000" y="1376550"/>
            <a:ext cx="109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720000" y="195500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Idea</a:t>
            </a:r>
            <a:endParaRPr dirty="0"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475" y="230400"/>
            <a:ext cx="1755525" cy="22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4CA8BE2B-0D09-2D22-794D-281258A5DC77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altLang="zh-TW" dirty="0"/>
              <a:t>Flow chart &amp; Demo</a:t>
            </a:r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EF42F386-8C4F-702A-49F1-3276A9AC649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34E1384-7FE8-2AF6-F42E-4ECD60C3F5F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zh-TW" dirty="0"/>
              <a:t>Communication </a:t>
            </a:r>
            <a:r>
              <a:rPr lang="en-US" altLang="zh-TW" dirty="0" err="1"/>
              <a:t>framwork</a:t>
            </a:r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636E0A8-FA59-90C1-37BB-9980426AD9B2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CF8F80F6-CF94-2A6C-F99D-D95F6F79DC8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D0463558-D553-C8AA-5661-1267681DBD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TW" dirty="0"/>
              <a:t>Message define</a:t>
            </a:r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8FD64B2F-73EF-CC34-63AC-CB9D0150AC8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altLang="zh-TW" dirty="0"/>
              <a:t>System function</a:t>
            </a:r>
          </a:p>
        </p:txBody>
      </p:sp>
      <p:sp>
        <p:nvSpPr>
          <p:cNvPr id="13" name="標題 12">
            <a:extLst>
              <a:ext uri="{FF2B5EF4-FFF2-40B4-BE49-F238E27FC236}">
                <a16:creationId xmlns:a16="http://schemas.microsoft.com/office/drawing/2014/main" id="{69FFA956-ED11-A4C3-1F6B-23750FF42CC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  <p:sp>
        <p:nvSpPr>
          <p:cNvPr id="19" name="副標題 18">
            <a:extLst>
              <a:ext uri="{FF2B5EF4-FFF2-40B4-BE49-F238E27FC236}">
                <a16:creationId xmlns:a16="http://schemas.microsoft.com/office/drawing/2014/main" id="{BAF1DDE9-2DD9-8539-D9B5-0C951FC852B5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altLang="zh-TW" dirty="0"/>
              <a:t>Device &amp; Technology</a:t>
            </a:r>
          </a:p>
        </p:txBody>
      </p:sp>
      <p:sp>
        <p:nvSpPr>
          <p:cNvPr id="21" name="標題 20">
            <a:extLst>
              <a:ext uri="{FF2B5EF4-FFF2-40B4-BE49-F238E27FC236}">
                <a16:creationId xmlns:a16="http://schemas.microsoft.com/office/drawing/2014/main" id="{C1D55B9B-F80C-7E89-12D0-0E7AB7F9B53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325" y="163710"/>
            <a:ext cx="1488564" cy="481608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Design idea</a:t>
            </a:r>
            <a:endParaRPr dirty="0"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38520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   基於台灣車禍數量的發生，每年都有三十多萬件，多數的車禍都會造成交通堵塞之問題。藉由物聯網之技術，解決這一部份的狀況。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   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   考量到每台車的感測器設備有所不同，思考出相應的解決辦法，以達成感測器設備不同的情況下也可以正常執行此功能。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775" y="-263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FCCE82-03BF-3811-A116-D2E3A806C6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4439" y="534994"/>
            <a:ext cx="2591022" cy="4073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644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System function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3"/>
          </p:nvPr>
        </p:nvSpPr>
        <p:spPr>
          <a:xfrm>
            <a:off x="720000" y="2482300"/>
            <a:ext cx="3172923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使用鏡頭來查看車禍是否發生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使用紅外線或超音波查看是否發生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檢測上述感測器是否存在在線上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0001" y="1688825"/>
            <a:ext cx="30945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車禍檢測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2"/>
          </p:nvPr>
        </p:nvSpPr>
        <p:spPr>
          <a:xfrm>
            <a:off x="4374876" y="1688825"/>
            <a:ext cx="30945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雲端通訊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4"/>
          </p:nvPr>
        </p:nvSpPr>
        <p:spPr>
          <a:xfrm>
            <a:off x="4374876" y="2482300"/>
            <a:ext cx="30945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接收車輛車禍訊號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發送訊息給附近的雲端設備及車輛或駕駛人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我只有一台電腦無法實作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(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最多通靈模組化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)</a:t>
            </a:r>
          </a:p>
        </p:txBody>
      </p:sp>
      <p:grpSp>
        <p:nvGrpSpPr>
          <p:cNvPr id="258" name="Google Shape;258;p36"/>
          <p:cNvGrpSpPr/>
          <p:nvPr/>
        </p:nvGrpSpPr>
        <p:grpSpPr>
          <a:xfrm>
            <a:off x="7454950" y="152410"/>
            <a:ext cx="1911826" cy="4816082"/>
            <a:chOff x="7531150" y="152410"/>
            <a:chExt cx="1911826" cy="4816082"/>
          </a:xfrm>
        </p:grpSpPr>
        <p:pic>
          <p:nvPicPr>
            <p:cNvPr id="259" name="Google Shape;25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10750" y="1510262"/>
              <a:ext cx="1032226" cy="1070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1150" y="152410"/>
              <a:ext cx="1488564" cy="48160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6758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8D538E77-84A2-7C72-BDF1-46F89597F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車輛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1302552-E3A9-F8EF-1A26-5999C782E7E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變換車道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車輛減速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訊息發送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訊息接收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7CD2ABD4-D003-4C0D-679C-3AD25D25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function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EA3532-43E9-9F97-421E-8B4E95A7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34" y="1350157"/>
            <a:ext cx="4213256" cy="33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714975" y="1599400"/>
            <a:ext cx="23439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</a:t>
            </a:r>
            <a:endParaRPr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5"/>
          </p:nvPr>
        </p:nvSpPr>
        <p:spPr>
          <a:xfrm>
            <a:off x="3250816" y="1599400"/>
            <a:ext cx="23379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Duckiebot</a:t>
            </a:r>
            <a:endParaRPr dirty="0"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6"/>
          </p:nvPr>
        </p:nvSpPr>
        <p:spPr>
          <a:xfrm>
            <a:off x="5780350" y="1599400"/>
            <a:ext cx="23379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Device</a:t>
            </a:r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2"/>
          </p:nvPr>
        </p:nvSpPr>
        <p:spPr>
          <a:xfrm>
            <a:off x="714975" y="25119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用於軟體開發以及充當雲端設備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3"/>
          </p:nvPr>
        </p:nvSpPr>
        <p:spPr>
          <a:xfrm>
            <a:off x="324470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有鏡頭的小車，有超音波感測器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subTitle" idx="4"/>
          </p:nvPr>
        </p:nvSpPr>
        <p:spPr>
          <a:xfrm>
            <a:off x="578035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無鏡頭的小車，有超音波感測器及紅外線感測器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l="7663" b="54157"/>
          <a:stretch/>
        </p:blipFill>
        <p:spPr>
          <a:xfrm>
            <a:off x="7553275" y="-95650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subTitle" idx="14"/>
          </p:nvPr>
        </p:nvSpPr>
        <p:spPr>
          <a:xfrm>
            <a:off x="3342370" y="2898575"/>
            <a:ext cx="235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ediapipe</a:t>
            </a:r>
            <a:r>
              <a:rPr lang="en-US" altLang="zh-TW" dirty="0"/>
              <a:t> Yolov8</a:t>
            </a:r>
            <a:endParaRPr dirty="0"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3"/>
          </p:nvPr>
        </p:nvSpPr>
        <p:spPr>
          <a:xfrm>
            <a:off x="719875" y="2898575"/>
            <a:ext cx="235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7"/>
          </p:nvPr>
        </p:nvSpPr>
        <p:spPr>
          <a:xfrm>
            <a:off x="719875" y="1163825"/>
            <a:ext cx="235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ROS and mqtt</a:t>
            </a:r>
            <a:endParaRPr dirty="0"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8"/>
          </p:nvPr>
        </p:nvSpPr>
        <p:spPr>
          <a:xfrm>
            <a:off x="3342225" y="1163825"/>
            <a:ext cx="235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C++</a:t>
            </a:r>
            <a:endParaRPr dirty="0"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9"/>
          </p:nvPr>
        </p:nvSpPr>
        <p:spPr>
          <a:xfrm>
            <a:off x="5964425" y="1163825"/>
            <a:ext cx="235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1"/>
          </p:nvPr>
        </p:nvSpPr>
        <p:spPr>
          <a:xfrm>
            <a:off x="719875" y="1811513"/>
            <a:ext cx="23508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小車、電腦之間的通訊架構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4"/>
          </p:nvPr>
        </p:nvSpPr>
        <p:spPr>
          <a:xfrm>
            <a:off x="719875" y="3540861"/>
            <a:ext cx="23508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影像辨識，檢測是否撞上去了或不再安全車距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5"/>
          </p:nvPr>
        </p:nvSpPr>
        <p:spPr>
          <a:xfrm>
            <a:off x="3342225" y="3540861"/>
            <a:ext cx="23508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車輛偵測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2"/>
          </p:nvPr>
        </p:nvSpPr>
        <p:spPr>
          <a:xfrm>
            <a:off x="3342225" y="1811513"/>
            <a:ext cx="23508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用於開發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Arduino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3"/>
          </p:nvPr>
        </p:nvSpPr>
        <p:spPr>
          <a:xfrm>
            <a:off x="5964425" y="1811513"/>
            <a:ext cx="2350800" cy="1055700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用於開發</a:t>
            </a:r>
            <a:r>
              <a:rPr lang="en-US" altLang="zh-TW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Duckiebot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l="7663" b="54157"/>
          <a:stretch/>
        </p:blipFill>
        <p:spPr>
          <a:xfrm>
            <a:off x="7553275" y="-95650"/>
            <a:ext cx="1488564" cy="12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50E2A0A7-4FBC-0AC7-4A7A-EAD42AFF2654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05BA865-C2F2-C8E5-0334-39C27C07D19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8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8176FD-5E98-F850-9048-22234993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 define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A995FB-B51B-02BD-D6B7-6D5BFAAF0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發生距離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D0E332AF-86B8-1A97-06BC-6E046D5795D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pPr algn="ctr"/>
            <a:r>
              <a:rPr lang="zh-TW" altLang="en-US" dirty="0"/>
              <a:t>車道數量</a:t>
            </a: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8D2C066D-7ED4-0DAA-4A0D-4CDFBB12A05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pPr algn="ctr"/>
            <a:r>
              <a:rPr lang="zh-TW" altLang="en-US" dirty="0"/>
              <a:t>當前車道</a:t>
            </a:r>
          </a:p>
        </p:txBody>
      </p:sp>
      <p:sp>
        <p:nvSpPr>
          <p:cNvPr id="16" name="副標題 15">
            <a:extLst>
              <a:ext uri="{FF2B5EF4-FFF2-40B4-BE49-F238E27FC236}">
                <a16:creationId xmlns:a16="http://schemas.microsoft.com/office/drawing/2014/main" id="{FE8CE277-50D8-9B74-D0D9-9B1346D71E1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會檢查是否在相同車道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，入沒有不會進行車道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變換，否則會進行</a:t>
            </a:r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4B53E7E-850E-497B-C613-423B169BE10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字面意思，若車道數量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只有一條會以減速停止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20" name="副標題 19">
            <a:extLst>
              <a:ext uri="{FF2B5EF4-FFF2-40B4-BE49-F238E27FC236}">
                <a16:creationId xmlns:a16="http://schemas.microsoft.com/office/drawing/2014/main" id="{4B1EC4F1-AD29-8124-B428-995C0F22912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1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：非常近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(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立即停止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)</a:t>
            </a:r>
          </a:p>
          <a:p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2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：近但無法變換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(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減速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201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3">
            <a:extLst>
              <a:ext uri="{FF2B5EF4-FFF2-40B4-BE49-F238E27FC236}">
                <a16:creationId xmlns:a16="http://schemas.microsoft.com/office/drawing/2014/main" id="{5F0B7E08-97F1-0A7E-761F-07F9394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pPr algn="l"/>
            <a:r>
              <a:rPr lang="en-US" altLang="zh-TW" sz="2700" dirty="0"/>
              <a:t>Communication </a:t>
            </a:r>
            <a:r>
              <a:rPr lang="en-US" altLang="zh-TW" sz="2700" dirty="0" err="1"/>
              <a:t>framwork</a:t>
            </a:r>
            <a:endParaRPr lang="zh-TW" altLang="en-US" sz="27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E16AE0-B9D8-4297-EE52-415039D8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9" y="1394852"/>
            <a:ext cx="6530321" cy="24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291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Culture Newsletter by Slidesgo">
  <a:themeElements>
    <a:clrScheme name="Simple Light">
      <a:dk1>
        <a:srgbClr val="1D1D1B"/>
      </a:dk1>
      <a:lt1>
        <a:srgbClr val="FFFFFF"/>
      </a:lt1>
      <a:dk2>
        <a:srgbClr val="EFEFEF"/>
      </a:dk2>
      <a:lt2>
        <a:srgbClr val="FF00FF"/>
      </a:lt2>
      <a:accent1>
        <a:srgbClr val="00DEFF"/>
      </a:accent1>
      <a:accent2>
        <a:srgbClr val="2775FF"/>
      </a:accent2>
      <a:accent3>
        <a:srgbClr val="8C00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346</Words>
  <Application>Microsoft Office PowerPoint</Application>
  <PresentationFormat>如螢幕大小 (16:9)</PresentationFormat>
  <Paragraphs>67</Paragraphs>
  <Slides>13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Raleway</vt:lpstr>
      <vt:lpstr>Open Sans</vt:lpstr>
      <vt:lpstr>Wingdings</vt:lpstr>
      <vt:lpstr>Nunito Light</vt:lpstr>
      <vt:lpstr>Anek Tamil</vt:lpstr>
      <vt:lpstr>Orbitron</vt:lpstr>
      <vt:lpstr>宅在家自動筆</vt:lpstr>
      <vt:lpstr>Arial</vt:lpstr>
      <vt:lpstr>Digital Culture Newsletter by Slidesgo</vt:lpstr>
      <vt:lpstr>IoT final </vt:lpstr>
      <vt:lpstr>Directory</vt:lpstr>
      <vt:lpstr>Design idea</vt:lpstr>
      <vt:lpstr>System function</vt:lpstr>
      <vt:lpstr>System function</vt:lpstr>
      <vt:lpstr>Device</vt:lpstr>
      <vt:lpstr>Technology</vt:lpstr>
      <vt:lpstr>Message define</vt:lpstr>
      <vt:lpstr>Communication framwork</vt:lpstr>
      <vt:lpstr>PowerPoint 簡報</vt:lpstr>
      <vt:lpstr>Demo(Arduino pub)</vt:lpstr>
      <vt:lpstr>Arduino sub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final project</dc:title>
  <dc:creator>許書瑋</dc:creator>
  <cp:lastModifiedBy>書瑋 許</cp:lastModifiedBy>
  <cp:revision>2</cp:revision>
  <dcterms:modified xsi:type="dcterms:W3CDTF">2024-03-14T07:40:52Z</dcterms:modified>
</cp:coreProperties>
</file>